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73" r:id="rId2"/>
    <p:sldId id="275" r:id="rId3"/>
    <p:sldId id="265" r:id="rId4"/>
    <p:sldId id="266" r:id="rId5"/>
    <p:sldId id="267" r:id="rId6"/>
    <p:sldId id="268" r:id="rId7"/>
    <p:sldId id="279" r:id="rId8"/>
    <p:sldId id="272" r:id="rId9"/>
    <p:sldId id="280" r:id="rId10"/>
    <p:sldId id="281" r:id="rId11"/>
    <p:sldId id="262" r:id="rId12"/>
    <p:sldId id="270" r:id="rId13"/>
    <p:sldId id="271" r:id="rId14"/>
    <p:sldId id="276" r:id="rId15"/>
    <p:sldId id="278" r:id="rId16"/>
    <p:sldId id="282" r:id="rId17"/>
    <p:sldId id="258" r:id="rId18"/>
    <p:sldId id="260" r:id="rId19"/>
    <p:sldId id="261" r:id="rId20"/>
    <p:sldId id="25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1213F"/>
    <a:srgbClr val="FF0000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01" autoAdjust="0"/>
    <p:restoredTop sz="86306" autoAdjust="0"/>
  </p:normalViewPr>
  <p:slideViewPr>
    <p:cSldViewPr>
      <p:cViewPr>
        <p:scale>
          <a:sx n="60" d="100"/>
          <a:sy n="60" d="100"/>
        </p:scale>
        <p:origin x="-210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5A722-F1EC-43CF-9D1F-964917B03594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0ECF5-1461-4549-A214-D63D63503C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0ECF5-1461-4549-A214-D63D63503C6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30ECF5-1461-4549-A214-D63D63503C6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6.pn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mpute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981200"/>
            <a:ext cx="5317912" cy="4119508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স্বাগতম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C -0.06823 0.27153 -0.13628 0.54306 -0.00694 0.66667 C 0.1224 0.79005 0.63906 0.8375 0.77587 0.74028 C 0.91267 0.64283 0.90503 0.2088 0.81372 0.08264 C 0.7224 -0.04351 0.32535 0.00024 0.2276 -0.0162 " pathEditMode="relative" ptsTypes="aaaa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aptai-d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8229600" cy="640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olar_panel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762000"/>
            <a:ext cx="8191501" cy="609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ogas_plant_Kera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78056"/>
            <a:ext cx="5715000" cy="65799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ice_drum_seed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3000"/>
            <a:ext cx="8956573" cy="555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bn-BD" sz="6500" dirty="0" smtClean="0">
                <a:latin typeface="NikoshBAN" pitchFamily="2" charset="0"/>
                <a:cs typeface="NikoshBAN" pitchFamily="2" charset="0"/>
              </a:rPr>
              <a:t>মানুষের জীবন মান উন্নয়নে – </a:t>
            </a:r>
          </a:p>
          <a:p>
            <a:r>
              <a:rPr lang="bn-BD" sz="6500" dirty="0" smtClean="0">
                <a:latin typeface="NikoshBAN" pitchFamily="2" charset="0"/>
                <a:cs typeface="NikoshBAN" pitchFamily="2" charset="0"/>
              </a:rPr>
              <a:t>১। যোগাযোগ প্রযুক্তি </a:t>
            </a:r>
          </a:p>
          <a:p>
            <a:r>
              <a:rPr lang="bn-BD" sz="6500" dirty="0" smtClean="0">
                <a:latin typeface="NikoshBAN" pitchFamily="2" charset="0"/>
                <a:cs typeface="NikoshBAN" pitchFamily="2" charset="0"/>
              </a:rPr>
              <a:t>২। চিকিৎসা প্রযুক্তি</a:t>
            </a:r>
          </a:p>
          <a:p>
            <a:r>
              <a:rPr lang="bn-BD" sz="6500" dirty="0" smtClean="0">
                <a:latin typeface="NikoshBAN" pitchFamily="2" charset="0"/>
                <a:cs typeface="NikoshBAN" pitchFamily="2" charset="0"/>
              </a:rPr>
              <a:t>৩। কৃষি প্রযুক্তি</a:t>
            </a:r>
          </a:p>
          <a:p>
            <a:r>
              <a:rPr lang="bn-BD" sz="6500" dirty="0" smtClean="0">
                <a:latin typeface="NikoshBAN" pitchFamily="2" charset="0"/>
                <a:cs typeface="NikoshBAN" pitchFamily="2" charset="0"/>
              </a:rPr>
              <a:t>৪। তথ্য ও যোগাযোগ প্রযুক্তি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amson-tractor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339782" y="3276601"/>
            <a:ext cx="3499418" cy="3294453"/>
          </a:xfrm>
          <a:prstGeom prst="rect">
            <a:avLst/>
          </a:prstGeom>
        </p:spPr>
      </p:pic>
      <p:pic>
        <p:nvPicPr>
          <p:cNvPr id="5" name="Picture 4" descr="Bus truck ca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223553"/>
            <a:ext cx="4870908" cy="3634447"/>
          </a:xfrm>
          <a:prstGeom prst="rect">
            <a:avLst/>
          </a:prstGeom>
        </p:spPr>
      </p:pic>
      <p:pic>
        <p:nvPicPr>
          <p:cNvPr id="6" name="Picture 5" descr="ecgma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0" y="350520"/>
            <a:ext cx="3276600" cy="2849880"/>
          </a:xfrm>
          <a:prstGeom prst="rect">
            <a:avLst/>
          </a:prstGeom>
        </p:spPr>
      </p:pic>
      <p:pic>
        <p:nvPicPr>
          <p:cNvPr id="7" name="Picture 6" descr="computer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0600" y="533400"/>
            <a:ext cx="2957097" cy="229070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657600" y="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BD" sz="72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ea typeface="MS PMincho" pitchFamily="18" charset="-128"/>
                <a:cs typeface="NikoshBAN" pitchFamily="2" charset="0"/>
              </a:rPr>
              <a:t>                      বাড়ির কাজ</a:t>
            </a:r>
            <a:endParaRPr lang="en-US" u="sng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ea typeface="MS PMincho" pitchFamily="18" charset="-128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bn-BD" sz="6600" dirty="0" smtClean="0">
                <a:solidFill>
                  <a:srgbClr val="FF3300"/>
                </a:solidFill>
                <a:latin typeface="NikoshBAN" pitchFamily="2" charset="0"/>
                <a:cs typeface="NikoshBAN" pitchFamily="2" charset="0"/>
              </a:rPr>
              <a:t>মানুষের জীবন মান উন্নয়নে প্রযুক্তির প্রভাব ১০ টি বাক্যে লিখে আনবে।</a:t>
            </a:r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2438400"/>
          </a:xfrm>
        </p:spPr>
        <p:txBody>
          <a:bodyPr>
            <a:normAutofit fontScale="90000"/>
          </a:bodyPr>
          <a:lstStyle/>
          <a:p>
            <a:r>
              <a:rPr lang="en-US" sz="15300" dirty="0" smtClean="0">
                <a:solidFill>
                  <a:srgbClr val="F1213F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15300" dirty="0" smtClean="0">
                <a:solidFill>
                  <a:srgbClr val="F1213F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15300" dirty="0" smtClean="0">
                <a:solidFill>
                  <a:srgbClr val="F1213F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15300" dirty="0" smtClean="0">
                <a:solidFill>
                  <a:srgbClr val="F1213F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15300" dirty="0" smtClean="0">
                <a:solidFill>
                  <a:srgbClr val="F1213F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15300" dirty="0" smtClean="0">
                <a:solidFill>
                  <a:srgbClr val="F1213F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15300" dirty="0" smtClean="0">
                <a:solidFill>
                  <a:srgbClr val="F1213F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15300" dirty="0" smtClean="0">
                <a:solidFill>
                  <a:srgbClr val="F1213F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15300" dirty="0" smtClean="0">
                <a:solidFill>
                  <a:srgbClr val="F1213F"/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rgbClr val="F1213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dchblog_1254005853_1-Kodomphul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 rot="21059094">
            <a:off x="1102164" y="1344548"/>
            <a:ext cx="5869023" cy="4804417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7726 0.20139 -0.15434 0.40301 -0.02413 0.51713 C 0.10607 0.63125 0.64166 0.76643 0.78107 0.68495 C 0.92048 0.60347 0.91302 0.14282 0.81215 0.02754 C 0.71128 -0.08773 0.28194 -0.00116 0.17587 -0.00695 " pathEditMode="relative" ptsTypes="aaa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bn-BD" u="sng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8000" u="sng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u="sng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38200" y="2286000"/>
            <a:ext cx="8305800" cy="3886200"/>
          </a:xfrm>
        </p:spPr>
        <p:txBody>
          <a:bodyPr>
            <a:normAutofit fontScale="92500"/>
          </a:bodyPr>
          <a:lstStyle/>
          <a:p>
            <a:r>
              <a:rPr lang="bn-BD" sz="6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নিশাত পারভীন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bn-BD" sz="54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সহকারি শিক্ষিকা, </a:t>
            </a:r>
            <a:endParaRPr lang="bn-BD" sz="3900" dirty="0" smtClean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মিরসরাই এস এম মডেল সরকারি প্রাথমিক বিদ্যালয়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5400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মিরসরাই, চট্টগ্রাম।</a:t>
            </a:r>
            <a:endParaRPr lang="bn-BD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609600"/>
            <a:ext cx="7208108" cy="5562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বিষয়-বিজ্ঞান </a:t>
            </a:r>
          </a:p>
          <a:p>
            <a:pPr algn="ctr"/>
            <a:r>
              <a:rPr lang="bn-BD" sz="54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শ্রেণি-৫ম  </a:t>
            </a:r>
          </a:p>
          <a:p>
            <a:pPr algn="ctr"/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পাঠ-বিজ্ঞান ও প্রযুক্তি</a:t>
            </a:r>
            <a:r>
              <a:rPr lang="bn-BD" sz="28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32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পাঠ্যাংশ-প্রযুক্তি ব্যাবহারে মানুষের জীবন মানের উন্নতি । 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57400" y="19812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Video-Landing on the Moon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169862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  শিখন 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1600200"/>
            <a:ext cx="9144000" cy="52578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এই পাঠ শেষে শিক্ষার্থীরা –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বিভিন্ন ধরণের প্রযুক্তি ব্যবহারে মানুষের জীবনমান কীভাবে পরিবর্তিত হচ্ছে তা বলতে পারবে।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দৈনন্দিন জীবনে ব্যবহারিত হয় এমন কিছু প্রযুক্তির নাম বলতে ও লিখতে পারবে 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ave-dweller-hum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319277"/>
            <a:ext cx="3352800" cy="62194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Landing on the moon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752600" y="838200"/>
            <a:ext cx="6705600" cy="594598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20px-Electricalgri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600200" y="0"/>
            <a:ext cx="64008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5867400" y="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উপস্থাপন-(৫-১৪)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cgman.png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1257231" y="685800"/>
            <a:ext cx="7430400" cy="5943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mson-tractor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14736"/>
            <a:ext cx="7162800" cy="6743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tockphoto_6756755-communication-ico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594520"/>
            <a:ext cx="6918960" cy="6263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us truck c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838200"/>
            <a:ext cx="7455032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596</TotalTime>
  <Words>122</Words>
  <Application>Microsoft Office PowerPoint</Application>
  <PresentationFormat>On-screen Show (4:3)</PresentationFormat>
  <Paragraphs>35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স্বাগতম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                দলীয় কাজ </vt:lpstr>
      <vt:lpstr>Slide 15</vt:lpstr>
      <vt:lpstr>                      বাড়ির কাজ</vt:lpstr>
      <vt:lpstr>   ধন্যবাদ </vt:lpstr>
      <vt:lpstr> পরিচিতি</vt:lpstr>
      <vt:lpstr>Slide 19</vt:lpstr>
      <vt:lpstr>   শিখন ফল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scan</dc:creator>
  <cp:lastModifiedBy>scan</cp:lastModifiedBy>
  <cp:revision>80</cp:revision>
  <dcterms:created xsi:type="dcterms:W3CDTF">2006-08-16T00:00:00Z</dcterms:created>
  <dcterms:modified xsi:type="dcterms:W3CDTF">2012-05-25T11:07:51Z</dcterms:modified>
</cp:coreProperties>
</file>